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  <p:sldMasterId id="2147483655" r:id="rId3"/>
  </p:sldMasterIdLst>
  <p:notesMasterIdLst>
    <p:notesMasterId r:id="rId5"/>
  </p:notesMasterIdLst>
  <p:handoutMasterIdLst>
    <p:handoutMasterId r:id="rId11"/>
  </p:handoutMasterIdLst>
  <p:sldIdLst>
    <p:sldId id="4332" r:id="rId4"/>
    <p:sldId id="5068" r:id="rId6"/>
    <p:sldId id="5072" r:id="rId7"/>
    <p:sldId id="5075" r:id="rId8"/>
    <p:sldId id="5076" r:id="rId9"/>
    <p:sldId id="4830" r:id="rId10"/>
  </p:sldIdLst>
  <p:sldSz cx="12192000" cy="6858000"/>
  <p:notesSz cx="6858000" cy="9144000"/>
  <p:custDataLst>
    <p:tags r:id="rId1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98" userDrawn="1">
          <p15:clr>
            <a:srgbClr val="A4A3A4"/>
          </p15:clr>
        </p15:guide>
        <p15:guide id="2" pos="3869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ZK LIAN" initials="ZL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33"/>
    <a:srgbClr val="AAE4F6"/>
    <a:srgbClr val="CC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中度样式 4 - 强调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287" autoAdjust="0"/>
    <p:restoredTop sz="96058" autoAdjust="0"/>
  </p:normalViewPr>
  <p:slideViewPr>
    <p:cSldViewPr snapToGrid="0" showGuides="1">
      <p:cViewPr varScale="1">
        <p:scale>
          <a:sx n="91" d="100"/>
          <a:sy n="91" d="100"/>
        </p:scale>
        <p:origin x="666" y="66"/>
      </p:cViewPr>
      <p:guideLst>
        <p:guide orient="horz" pos="2198"/>
        <p:guide pos="386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897" y="51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6" Type="http://schemas.openxmlformats.org/officeDocument/2006/relationships/tags" Target="tags/tag2.xml"/><Relationship Id="rId15" Type="http://schemas.openxmlformats.org/officeDocument/2006/relationships/commentAuthors" Target="commentAuthors.xml"/><Relationship Id="rId14" Type="http://schemas.openxmlformats.org/officeDocument/2006/relationships/tableStyles" Target="tableStyles.xml"/><Relationship Id="rId13" Type="http://schemas.openxmlformats.org/officeDocument/2006/relationships/viewProps" Target="viewProps.xml"/><Relationship Id="rId12" Type="http://schemas.openxmlformats.org/officeDocument/2006/relationships/presProps" Target="presProps.xml"/><Relationship Id="rId11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AEA50D-B758-4DDF-A22A-F090DD8C74ED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altLang="zh-CN"/>
              <a:t>/40</a:t>
            </a: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F80E5A-22FE-4EBF-928A-13CF0237461E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0B95BF-882C-41AE-86D1-BA0AB5933E7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altLang="zh-CN"/>
              <a:t>/40</a:t>
            </a: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3C423A-89BD-4CC1-8D75-661F043A9E6C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1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43" name="备注占位符 2"/>
          <p:cNvSpPr>
            <a:spLocks noGrp="1"/>
          </p:cNvSpPr>
          <p:nvPr>
            <p:ph type="body" sz="quarter" idx="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zh-CN" dirty="0"/>
          </a:p>
          <a:p>
            <a:endParaRPr kumimoji="1" lang="zh-CN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标题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4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>
              <a:defRPr lang="zh-CN" altLang="en-US" noProof="1"/>
            </a:lvl1pPr>
          </a:lstStyle>
          <a:p>
            <a:pPr lvl="0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9" name="文本占位符 10"/>
          <p:cNvSpPr>
            <a:spLocks noGrp="1"/>
          </p:cNvSpPr>
          <p:nvPr>
            <p:ph type="body" sz="quarter" idx="11"/>
          </p:nvPr>
        </p:nvSpPr>
        <p:spPr>
          <a:xfrm>
            <a:off x="815416" y="116090"/>
            <a:ext cx="8840753" cy="370385"/>
          </a:xfrm>
        </p:spPr>
        <p:txBody>
          <a:bodyPr anchor="ctr"/>
          <a:lstStyle>
            <a:lvl1pPr>
              <a:defRPr sz="2000" b="1">
                <a:solidFill>
                  <a:schemeClr val="bg2">
                    <a:lumMod val="50000"/>
                  </a:scheme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 fontAlgn="base"/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2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灯片编号占位符 2"/>
          <p:cNvSpPr>
            <a:spLocks noGrp="1"/>
          </p:cNvSpPr>
          <p:nvPr>
            <p:ph type="sldNum" sz="quarter" idx="4"/>
          </p:nvPr>
        </p:nvSpPr>
        <p:spPr>
          <a:xfrm>
            <a:off x="0" y="6407150"/>
            <a:ext cx="7257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3ED82E-9BCA-42FB-A663-CD19788D88CF}" type="slidenum">
              <a:rPr lang="zh-CN" altLang="en-US" smtClean="0"/>
            </a:fld>
            <a:r>
              <a:rPr lang="en-US" altLang="zh-CN" dirty="0"/>
              <a:t>/10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4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>
              <a:defRPr lang="zh-CN" altLang="en-US" noProof="1"/>
            </a:lvl1pPr>
          </a:lstStyle>
          <a:p>
            <a:pPr lvl="0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9" name="文本占位符 10"/>
          <p:cNvSpPr>
            <a:spLocks noGrp="1"/>
          </p:cNvSpPr>
          <p:nvPr>
            <p:ph type="body" sz="quarter" idx="11"/>
          </p:nvPr>
        </p:nvSpPr>
        <p:spPr>
          <a:xfrm>
            <a:off x="815416" y="116090"/>
            <a:ext cx="8840753" cy="370385"/>
          </a:xfrm>
        </p:spPr>
        <p:txBody>
          <a:bodyPr anchor="ctr"/>
          <a:lstStyle>
            <a:lvl1pPr>
              <a:defRPr sz="2000" b="1">
                <a:solidFill>
                  <a:schemeClr val="bg2">
                    <a:lumMod val="50000"/>
                  </a:scheme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 fontAlgn="base"/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2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灯片编号占位符 2"/>
          <p:cNvSpPr>
            <a:spLocks noGrp="1"/>
          </p:cNvSpPr>
          <p:nvPr>
            <p:ph type="sldNum" sz="quarter" idx="4"/>
          </p:nvPr>
        </p:nvSpPr>
        <p:spPr>
          <a:xfrm>
            <a:off x="0" y="6407150"/>
            <a:ext cx="7257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3ED82E-9BCA-42FB-A663-CD19788D88CF}" type="slidenum">
              <a:rPr lang="zh-CN" altLang="en-US" smtClean="0"/>
            </a:fld>
            <a:r>
              <a:rPr lang="en-US" altLang="zh-CN" dirty="0"/>
              <a:t>/10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1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15413" y="503242"/>
            <a:ext cx="10657184" cy="487363"/>
          </a:xfrm>
        </p:spPr>
        <p:txBody>
          <a:bodyPr/>
          <a:lstStyle>
            <a:lvl1pPr>
              <a:defRPr>
                <a:solidFill>
                  <a:srgbClr val="FFFF00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4"/>
          </p:nvPr>
        </p:nvSpPr>
        <p:spPr>
          <a:xfrm>
            <a:off x="0" y="6407150"/>
            <a:ext cx="7257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3ED82E-9BCA-42FB-A663-CD19788D88CF}" type="slidenum">
              <a:rPr lang="zh-CN" altLang="en-US" smtClean="0"/>
            </a:fld>
            <a:r>
              <a:rPr lang="en-US" altLang="zh-CN" dirty="0"/>
              <a:t>/10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2级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15413" y="503240"/>
            <a:ext cx="10657184" cy="487363"/>
          </a:xfrm>
        </p:spPr>
        <p:txBody>
          <a:bodyPr/>
          <a:lstStyle>
            <a:lvl1pPr>
              <a:defRPr>
                <a:solidFill>
                  <a:srgbClr val="FFFF00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4" name="文本占位符 10"/>
          <p:cNvSpPr>
            <a:spLocks noGrp="1"/>
          </p:cNvSpPr>
          <p:nvPr>
            <p:ph type="body" sz="quarter" idx="11" hasCustomPrompt="1"/>
          </p:nvPr>
        </p:nvSpPr>
        <p:spPr>
          <a:xfrm>
            <a:off x="695400" y="56782"/>
            <a:ext cx="6630565" cy="292230"/>
          </a:xfrm>
        </p:spPr>
        <p:txBody>
          <a:bodyPr/>
          <a:lstStyle>
            <a:lvl1pPr>
              <a:defRPr sz="1400" b="1">
                <a:solidFill>
                  <a:srgbClr val="00206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4"/>
          </p:nvPr>
        </p:nvSpPr>
        <p:spPr>
          <a:xfrm>
            <a:off x="0" y="6407150"/>
            <a:ext cx="7257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3ED82E-9BCA-42FB-A663-CD19788D88CF}" type="slidenum">
              <a:rPr lang="zh-CN" altLang="en-US" smtClean="0"/>
            </a:fld>
            <a:r>
              <a:rPr lang="en-US" altLang="zh-CN" dirty="0"/>
              <a:t>/10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>
              <a:defRPr lang="zh-CN" altLang="en-US" noProof="1"/>
            </a:lvl1pPr>
          </a:lstStyle>
          <a:p>
            <a:pPr lvl="0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9" name="文本占位符 10"/>
          <p:cNvSpPr>
            <a:spLocks noGrp="1"/>
          </p:cNvSpPr>
          <p:nvPr>
            <p:ph type="body" sz="quarter" idx="11"/>
          </p:nvPr>
        </p:nvSpPr>
        <p:spPr>
          <a:xfrm>
            <a:off x="815416" y="116090"/>
            <a:ext cx="8840753" cy="370385"/>
          </a:xfrm>
        </p:spPr>
        <p:txBody>
          <a:bodyPr anchor="ctr"/>
          <a:lstStyle>
            <a:lvl1pPr>
              <a:defRPr sz="2000" b="1">
                <a:solidFill>
                  <a:schemeClr val="bg2">
                    <a:lumMod val="50000"/>
                  </a:scheme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 fontAlgn="base"/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灯片编号占位符 2"/>
          <p:cNvSpPr>
            <a:spLocks noGrp="1"/>
          </p:cNvSpPr>
          <p:nvPr>
            <p:ph type="sldNum" sz="quarter" idx="4"/>
          </p:nvPr>
        </p:nvSpPr>
        <p:spPr>
          <a:xfrm>
            <a:off x="0" y="6407150"/>
            <a:ext cx="7257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3ED82E-9BCA-42FB-A663-CD19788D88CF}" type="slidenum">
              <a:rPr lang="zh-CN" altLang="en-US" smtClean="0"/>
            </a:fld>
            <a:r>
              <a:rPr lang="en-US" altLang="zh-CN" dirty="0"/>
              <a:t>/10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>
              <a:defRPr lang="zh-CN" altLang="en-US" noProof="1"/>
            </a:lvl1pPr>
          </a:lstStyle>
          <a:p>
            <a:pPr lvl="0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9" name="文本占位符 10"/>
          <p:cNvSpPr>
            <a:spLocks noGrp="1"/>
          </p:cNvSpPr>
          <p:nvPr>
            <p:ph type="body" sz="quarter" idx="11"/>
          </p:nvPr>
        </p:nvSpPr>
        <p:spPr>
          <a:xfrm>
            <a:off x="815416" y="116090"/>
            <a:ext cx="8840753" cy="370385"/>
          </a:xfrm>
        </p:spPr>
        <p:txBody>
          <a:bodyPr anchor="ctr"/>
          <a:lstStyle>
            <a:lvl1pPr>
              <a:defRPr sz="2000" b="1">
                <a:solidFill>
                  <a:schemeClr val="bg2">
                    <a:lumMod val="50000"/>
                  </a:scheme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 fontAlgn="base"/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2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灯片编号占位符 2"/>
          <p:cNvSpPr>
            <a:spLocks noGrp="1"/>
          </p:cNvSpPr>
          <p:nvPr>
            <p:ph type="sldNum" sz="quarter" idx="4"/>
          </p:nvPr>
        </p:nvSpPr>
        <p:spPr>
          <a:xfrm>
            <a:off x="0" y="6407150"/>
            <a:ext cx="7257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3ED82E-9BCA-42FB-A663-CD19788D88CF}" type="slidenum">
              <a:rPr lang="zh-CN" altLang="en-US" smtClean="0"/>
            </a:fld>
            <a:r>
              <a:rPr lang="en-US" altLang="zh-CN" dirty="0"/>
              <a:t>/10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>
              <a:defRPr lang="zh-CN" altLang="en-US" noProof="1"/>
            </a:lvl1pPr>
          </a:lstStyle>
          <a:p>
            <a:pPr lvl="0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9" name="文本占位符 10"/>
          <p:cNvSpPr>
            <a:spLocks noGrp="1"/>
          </p:cNvSpPr>
          <p:nvPr>
            <p:ph type="body" sz="quarter" idx="11"/>
          </p:nvPr>
        </p:nvSpPr>
        <p:spPr>
          <a:xfrm>
            <a:off x="815416" y="116090"/>
            <a:ext cx="8840753" cy="370385"/>
          </a:xfrm>
        </p:spPr>
        <p:txBody>
          <a:bodyPr anchor="ctr"/>
          <a:lstStyle>
            <a:lvl1pPr>
              <a:defRPr sz="2000" b="1">
                <a:solidFill>
                  <a:schemeClr val="bg2">
                    <a:lumMod val="50000"/>
                  </a:scheme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 fontAlgn="base"/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2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灯片编号占位符 2"/>
          <p:cNvSpPr>
            <a:spLocks noGrp="1"/>
          </p:cNvSpPr>
          <p:nvPr>
            <p:ph type="sldNum" sz="quarter" idx="4"/>
          </p:nvPr>
        </p:nvSpPr>
        <p:spPr>
          <a:xfrm>
            <a:off x="0" y="6407150"/>
            <a:ext cx="7257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3ED82E-9BCA-42FB-A663-CD19788D88CF}" type="slidenum">
              <a:rPr lang="zh-CN" altLang="en-US" smtClean="0"/>
            </a:fld>
            <a:r>
              <a:rPr lang="en-US" altLang="zh-CN" dirty="0"/>
              <a:t>/10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15413" y="503242"/>
            <a:ext cx="10657184" cy="487363"/>
          </a:xfrm>
        </p:spPr>
        <p:txBody>
          <a:bodyPr/>
          <a:lstStyle>
            <a:lvl1pPr>
              <a:defRPr>
                <a:solidFill>
                  <a:srgbClr val="FFFF00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4"/>
          </p:nvPr>
        </p:nvSpPr>
        <p:spPr>
          <a:xfrm>
            <a:off x="0" y="6407150"/>
            <a:ext cx="7257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3ED82E-9BCA-42FB-A663-CD19788D88CF}" type="slidenum">
              <a:rPr lang="zh-CN" altLang="en-US" smtClean="0"/>
            </a:fld>
            <a:r>
              <a:rPr lang="en-US" altLang="zh-CN" dirty="0"/>
              <a:t>/10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标题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2级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15413" y="503240"/>
            <a:ext cx="10657184" cy="487363"/>
          </a:xfrm>
        </p:spPr>
        <p:txBody>
          <a:bodyPr/>
          <a:lstStyle>
            <a:lvl1pPr>
              <a:defRPr>
                <a:solidFill>
                  <a:srgbClr val="FFFF00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4" name="文本占位符 10"/>
          <p:cNvSpPr>
            <a:spLocks noGrp="1"/>
          </p:cNvSpPr>
          <p:nvPr>
            <p:ph type="body" sz="quarter" idx="11" hasCustomPrompt="1"/>
          </p:nvPr>
        </p:nvSpPr>
        <p:spPr>
          <a:xfrm>
            <a:off x="695400" y="56782"/>
            <a:ext cx="6630565" cy="292230"/>
          </a:xfrm>
        </p:spPr>
        <p:txBody>
          <a:bodyPr/>
          <a:lstStyle>
            <a:lvl1pPr>
              <a:defRPr sz="1400" b="1">
                <a:solidFill>
                  <a:srgbClr val="00206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4"/>
          </p:nvPr>
        </p:nvSpPr>
        <p:spPr>
          <a:xfrm>
            <a:off x="0" y="6407150"/>
            <a:ext cx="7257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3ED82E-9BCA-42FB-A663-CD19788D88CF}" type="slidenum">
              <a:rPr lang="zh-CN" altLang="en-US" smtClean="0"/>
            </a:fld>
            <a:r>
              <a:rPr lang="en-US" altLang="zh-CN" dirty="0"/>
              <a:t>/10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>
              <a:defRPr lang="zh-CN" altLang="en-US" noProof="1"/>
            </a:lvl1pPr>
          </a:lstStyle>
          <a:p>
            <a:pPr lvl="0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9" name="文本占位符 10"/>
          <p:cNvSpPr>
            <a:spLocks noGrp="1"/>
          </p:cNvSpPr>
          <p:nvPr>
            <p:ph type="body" sz="quarter" idx="11"/>
          </p:nvPr>
        </p:nvSpPr>
        <p:spPr>
          <a:xfrm>
            <a:off x="815416" y="116090"/>
            <a:ext cx="8840753" cy="370385"/>
          </a:xfrm>
        </p:spPr>
        <p:txBody>
          <a:bodyPr anchor="ctr"/>
          <a:lstStyle>
            <a:lvl1pPr>
              <a:defRPr sz="2000" b="1">
                <a:solidFill>
                  <a:schemeClr val="bg2">
                    <a:lumMod val="50000"/>
                  </a:scheme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 fontAlgn="base"/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灯片编号占位符 2"/>
          <p:cNvSpPr>
            <a:spLocks noGrp="1"/>
          </p:cNvSpPr>
          <p:nvPr>
            <p:ph type="sldNum" sz="quarter" idx="4"/>
          </p:nvPr>
        </p:nvSpPr>
        <p:spPr>
          <a:xfrm>
            <a:off x="0" y="6407150"/>
            <a:ext cx="7257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3ED82E-9BCA-42FB-A663-CD19788D88CF}" type="slidenum">
              <a:rPr lang="zh-CN" altLang="en-US" smtClean="0"/>
            </a:fld>
            <a:r>
              <a:rPr lang="en-US" altLang="zh-CN" dirty="0"/>
              <a:t>/10</a:t>
            </a:r>
            <a:endParaRPr lang="zh-CN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7" Type="http://schemas.openxmlformats.org/officeDocument/2006/relationships/image" Target="../media/image2.png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7" Type="http://schemas.openxmlformats.org/officeDocument/2006/relationships/image" Target="../media/image2.png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Relationship Id="rId3" Type="http://schemas.openxmlformats.org/officeDocument/2006/relationships/slideLayout" Target="../slideLayouts/slideLayout9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0" name="Rectangle 106"/>
          <p:cNvSpPr>
            <a:spLocks noChangeArrowheads="1"/>
          </p:cNvSpPr>
          <p:nvPr/>
        </p:nvSpPr>
        <p:spPr bwMode="gray">
          <a:xfrm>
            <a:off x="609600" y="419100"/>
            <a:ext cx="11726333" cy="647700"/>
          </a:xfrm>
          <a:prstGeom prst="roundRect">
            <a:avLst/>
          </a:prstGeom>
          <a:solidFill>
            <a:srgbClr val="00C8F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zh-CN" altLang="en-US" sz="1800" b="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609600" y="1412875"/>
            <a:ext cx="11023600" cy="464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endParaRPr lang="en-US" altLang="zh-CN" dirty="0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814917" y="500063"/>
            <a:ext cx="10657416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 dirty="0"/>
              <a:t>单击此处编辑母版标题样式</a:t>
            </a:r>
            <a:endParaRPr lang="en-US" altLang="zh-CN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9137" y="69241"/>
            <a:ext cx="2454032" cy="306754"/>
          </a:xfrm>
          <a:prstGeom prst="rect">
            <a:avLst/>
          </a:prstGeom>
        </p:spPr>
      </p:pic>
      <p:sp>
        <p:nvSpPr>
          <p:cNvPr id="3" name="灯片编号占位符 2"/>
          <p:cNvSpPr>
            <a:spLocks noGrp="1"/>
          </p:cNvSpPr>
          <p:nvPr>
            <p:ph type="sldNum" sz="quarter" idx="4"/>
          </p:nvPr>
        </p:nvSpPr>
        <p:spPr>
          <a:xfrm>
            <a:off x="0" y="6407150"/>
            <a:ext cx="7257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3ED82E-9BCA-42FB-A663-CD19788D88CF}" type="slidenum">
              <a:rPr lang="zh-CN" altLang="en-US" smtClean="0"/>
            </a:fld>
            <a:r>
              <a:rPr lang="en-US" altLang="zh-CN" dirty="0"/>
              <a:t>/10</a:t>
            </a:r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 kern="1200">
          <a:solidFill>
            <a:srgbClr val="FFFF00"/>
          </a:solidFill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  <a:latin typeface="微软雅黑" panose="020B0503020204020204" pitchFamily="34" charset="-122"/>
          <a:ea typeface="微软雅黑" panose="020B0503020204020204" pitchFamily="34" charset="-122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FFFF00"/>
          </a:solidFill>
          <a:latin typeface="微软雅黑" panose="020B0503020204020204" pitchFamily="34" charset="-122"/>
          <a:ea typeface="微软雅黑" panose="020B0503020204020204" pitchFamily="34" charset="-122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FFFF00"/>
          </a:solidFill>
          <a:latin typeface="微软雅黑" panose="020B0503020204020204" pitchFamily="34" charset="-122"/>
          <a:ea typeface="微软雅黑" panose="020B0503020204020204" pitchFamily="34" charset="-122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FFFF00"/>
          </a:solidFill>
          <a:latin typeface="微软雅黑" panose="020B0503020204020204" pitchFamily="34" charset="-122"/>
          <a:ea typeface="微软雅黑" panose="020B0503020204020204" pitchFamily="34" charset="-122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FFFF00"/>
          </a:solidFill>
          <a:latin typeface="微软雅黑" panose="020B0503020204020204" pitchFamily="34" charset="-122"/>
          <a:ea typeface="微软雅黑" panose="020B0503020204020204" pitchFamily="34" charset="-122"/>
        </a:defRPr>
      </a:lvl5pPr>
      <a:lvl6pPr marL="342900"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panose="020B0604020202020204" pitchFamily="34" charset="0"/>
        </a:defRPr>
      </a:lvl6pPr>
      <a:lvl7pPr marL="685800"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panose="020B0604020202020204" pitchFamily="34" charset="0"/>
        </a:defRPr>
      </a:lvl7pPr>
      <a:lvl8pPr marL="1028700"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panose="020B0604020202020204" pitchFamily="34" charset="0"/>
        </a:defRPr>
      </a:lvl8pPr>
      <a:lvl9pPr marL="1371600"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panose="020B0604020202020204" pitchFamily="34" charset="0"/>
        </a:defRPr>
      </a:lvl9pPr>
    </p:titleStyle>
    <p:bodyStyle>
      <a:lvl1pPr marL="257175" indent="-257175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Wingdings" panose="05000000000000000000" pitchFamily="2" charset="2"/>
        <a:defRPr sz="1800" kern="1200">
          <a:solidFill>
            <a:srgbClr val="002060"/>
          </a:solidFill>
          <a:latin typeface="+mn-lt"/>
          <a:ea typeface="+mn-ea"/>
          <a:cs typeface="+mn-cs"/>
        </a:defRPr>
      </a:lvl1pPr>
      <a:lvl2pPr marL="3429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defRPr sz="16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rtl="0" eaLnBrk="1" fontAlgn="base" hangingPunct="1">
        <a:spcBef>
          <a:spcPct val="20000"/>
        </a:spcBef>
        <a:spcAft>
          <a:spcPct val="0"/>
        </a:spcAft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rtl="0" eaLnBrk="1" fontAlgn="base" hangingPunct="1">
        <a:spcBef>
          <a:spcPct val="20000"/>
        </a:spcBef>
        <a:spcAft>
          <a:spcPct val="0"/>
        </a:spcAft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0" name="Rectangle 106"/>
          <p:cNvSpPr>
            <a:spLocks noChangeArrowheads="1"/>
          </p:cNvSpPr>
          <p:nvPr/>
        </p:nvSpPr>
        <p:spPr bwMode="gray">
          <a:xfrm>
            <a:off x="609600" y="1783200"/>
            <a:ext cx="11726333" cy="1109897"/>
          </a:xfrm>
          <a:prstGeom prst="roundRect">
            <a:avLst/>
          </a:prstGeom>
          <a:solidFill>
            <a:srgbClr val="00C8F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zh-CN" altLang="en-US" sz="1800" b="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609600" y="3612629"/>
            <a:ext cx="11023600" cy="24484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endParaRPr lang="en-US" altLang="zh-CN" dirty="0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814917" y="2089014"/>
            <a:ext cx="10657416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 dirty="0"/>
              <a:t>单击此处编辑母版标题样式</a:t>
            </a:r>
            <a:endParaRPr lang="en-US" altLang="zh-CN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9137" y="69241"/>
            <a:ext cx="2454032" cy="306754"/>
          </a:xfrm>
          <a:prstGeom prst="rect">
            <a:avLst/>
          </a:prstGeom>
        </p:spPr>
      </p:pic>
      <p:sp>
        <p:nvSpPr>
          <p:cNvPr id="4" name="灯片编号占位符 2"/>
          <p:cNvSpPr>
            <a:spLocks noGrp="1"/>
          </p:cNvSpPr>
          <p:nvPr>
            <p:ph type="sldNum" sz="quarter" idx="4"/>
          </p:nvPr>
        </p:nvSpPr>
        <p:spPr>
          <a:xfrm>
            <a:off x="0" y="6407150"/>
            <a:ext cx="7257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3ED82E-9BCA-42FB-A663-CD19788D88CF}" type="slidenum">
              <a:rPr lang="zh-CN" altLang="en-US" smtClean="0"/>
            </a:fld>
            <a:r>
              <a:rPr lang="en-US" altLang="zh-CN" dirty="0"/>
              <a:t>/10</a:t>
            </a:r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 kern="1200">
          <a:solidFill>
            <a:srgbClr val="FFFF00"/>
          </a:solidFill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  <a:latin typeface="微软雅黑" panose="020B0503020204020204" pitchFamily="34" charset="-122"/>
          <a:ea typeface="微软雅黑" panose="020B0503020204020204" pitchFamily="34" charset="-122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FFFF00"/>
          </a:solidFill>
          <a:latin typeface="微软雅黑" panose="020B0503020204020204" pitchFamily="34" charset="-122"/>
          <a:ea typeface="微软雅黑" panose="020B0503020204020204" pitchFamily="34" charset="-122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FFFF00"/>
          </a:solidFill>
          <a:latin typeface="微软雅黑" panose="020B0503020204020204" pitchFamily="34" charset="-122"/>
          <a:ea typeface="微软雅黑" panose="020B0503020204020204" pitchFamily="34" charset="-122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FFFF00"/>
          </a:solidFill>
          <a:latin typeface="微软雅黑" panose="020B0503020204020204" pitchFamily="34" charset="-122"/>
          <a:ea typeface="微软雅黑" panose="020B0503020204020204" pitchFamily="34" charset="-122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FFFF00"/>
          </a:solidFill>
          <a:latin typeface="微软雅黑" panose="020B0503020204020204" pitchFamily="34" charset="-122"/>
          <a:ea typeface="微软雅黑" panose="020B0503020204020204" pitchFamily="34" charset="-122"/>
        </a:defRPr>
      </a:lvl5pPr>
      <a:lvl6pPr marL="342900"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panose="020B0604020202020204" pitchFamily="34" charset="0"/>
        </a:defRPr>
      </a:lvl6pPr>
      <a:lvl7pPr marL="685800"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panose="020B0604020202020204" pitchFamily="34" charset="0"/>
        </a:defRPr>
      </a:lvl7pPr>
      <a:lvl8pPr marL="1028700"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panose="020B0604020202020204" pitchFamily="34" charset="0"/>
        </a:defRPr>
      </a:lvl8pPr>
      <a:lvl9pPr marL="1371600"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panose="020B0604020202020204" pitchFamily="34" charset="0"/>
        </a:defRPr>
      </a:lvl9pPr>
    </p:titleStyle>
    <p:bodyStyle>
      <a:lvl1pPr marL="257175" indent="-257175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Wingdings" panose="05000000000000000000" pitchFamily="2" charset="2"/>
        <a:defRPr sz="1800" kern="1200">
          <a:solidFill>
            <a:srgbClr val="002060"/>
          </a:solidFill>
          <a:latin typeface="+mn-lt"/>
          <a:ea typeface="+mn-ea"/>
          <a:cs typeface="+mn-cs"/>
        </a:defRPr>
      </a:lvl1pPr>
      <a:lvl2pPr marL="3429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defRPr sz="16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rtl="0" eaLnBrk="1" fontAlgn="base" hangingPunct="1">
        <a:spcBef>
          <a:spcPct val="20000"/>
        </a:spcBef>
        <a:spcAft>
          <a:spcPct val="0"/>
        </a:spcAft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rtl="0" eaLnBrk="1" fontAlgn="base" hangingPunct="1">
        <a:spcBef>
          <a:spcPct val="20000"/>
        </a:spcBef>
        <a:spcAft>
          <a:spcPct val="0"/>
        </a:spcAft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 txBox="1"/>
          <p:nvPr/>
        </p:nvSpPr>
        <p:spPr bwMode="gray">
          <a:xfrm>
            <a:off x="1089025" y="441960"/>
            <a:ext cx="10046970" cy="2001520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91435" tIns="45718" rIns="91435" bIns="45718"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rgbClr val="FFFF00"/>
                </a:solidFill>
                <a:effectLst>
                  <a:outerShdw blurRad="50800" dist="1016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pPr defTabSz="866775">
              <a:lnSpc>
                <a:spcPct val="150000"/>
              </a:lnSpc>
              <a:defRPr/>
            </a:pPr>
            <a:r>
              <a:rPr lang="zh-CN" sz="4000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中山大学中山眼科中心茂名医院（茂名市眼科医院）公开招聘</a:t>
            </a:r>
            <a:r>
              <a:rPr lang="zh-CN" sz="4000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个人述职</a:t>
            </a:r>
            <a:endParaRPr lang="zh-CN" altLang="en-US" sz="4000" dirty="0">
              <a:ln w="0"/>
              <a:solidFill>
                <a:srgbClr val="FFC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副标题 2"/>
          <p:cNvSpPr txBox="1"/>
          <p:nvPr/>
        </p:nvSpPr>
        <p:spPr bwMode="gray">
          <a:xfrm>
            <a:off x="4309928" y="4215572"/>
            <a:ext cx="3882440" cy="1235902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chemeClr val="tx1">
                <a:lumMod val="65000"/>
                <a:lumOff val="35000"/>
                <a:alpha val="40000"/>
              </a:schemeClr>
            </a:outerShdw>
          </a:effectLst>
        </p:spPr>
        <p:txBody>
          <a:bodyPr lIns="91435" tIns="45718" rIns="91435" bIns="45718"/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None/>
              <a:defRPr sz="24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66775">
              <a:lnSpc>
                <a:spcPct val="150000"/>
              </a:lnSpc>
              <a:spcBef>
                <a:spcPts val="0"/>
              </a:spcBef>
              <a:buClr>
                <a:srgbClr val="003399"/>
              </a:buClr>
              <a:defRPr/>
            </a:pPr>
            <a:r>
              <a:rPr lang="zh-CN" altLang="en-US" sz="2400" b="1" dirty="0">
                <a:solidFill>
                  <a:srgbClr val="FFC000"/>
                </a:solidFill>
                <a:latin typeface="微软雅黑" panose="020B0503020204020204" pitchFamily="34" charset="-122"/>
              </a:rPr>
              <a:t>应聘岗位：</a:t>
            </a:r>
            <a:endParaRPr lang="en-US" altLang="zh-CN" sz="2400" b="1" dirty="0">
              <a:solidFill>
                <a:srgbClr val="FFC000"/>
              </a:solidFill>
              <a:latin typeface="微软雅黑" panose="020B0503020204020204" pitchFamily="34" charset="-122"/>
            </a:endParaRPr>
          </a:p>
          <a:p>
            <a:pPr defTabSz="866775">
              <a:lnSpc>
                <a:spcPct val="150000"/>
              </a:lnSpc>
              <a:spcBef>
                <a:spcPts val="0"/>
              </a:spcBef>
              <a:buClr>
                <a:srgbClr val="003399"/>
              </a:buClr>
              <a:defRPr/>
            </a:pPr>
            <a:r>
              <a:rPr lang="zh-CN" altLang="en-US" sz="2400" b="1" dirty="0">
                <a:solidFill>
                  <a:srgbClr val="FFC000"/>
                </a:solidFill>
                <a:latin typeface="微软雅黑" panose="020B0503020204020204" pitchFamily="34" charset="-122"/>
              </a:rPr>
              <a:t>姓名：</a:t>
            </a:r>
            <a:endParaRPr lang="en-US" altLang="zh-CN" sz="2400" b="1" dirty="0">
              <a:solidFill>
                <a:srgbClr val="FFC000"/>
              </a:solidFill>
              <a:latin typeface="微软雅黑" panose="020B0503020204020204" pitchFamily="34" charset="-122"/>
            </a:endParaRPr>
          </a:p>
          <a:p>
            <a:pPr algn="ctr" defTabSz="866775">
              <a:lnSpc>
                <a:spcPct val="150000"/>
              </a:lnSpc>
              <a:spcBef>
                <a:spcPts val="0"/>
              </a:spcBef>
              <a:buClr>
                <a:srgbClr val="003399"/>
              </a:buClr>
              <a:defRPr/>
            </a:pPr>
            <a:r>
              <a:rPr lang="en-US" altLang="zh-CN" sz="2400" b="1" dirty="0" smtClean="0">
                <a:solidFill>
                  <a:srgbClr val="FFC000"/>
                </a:solidFill>
                <a:latin typeface="+mj-lt"/>
              </a:rPr>
              <a:t>2026-9-7</a:t>
            </a:r>
            <a:endParaRPr lang="en-US" altLang="zh-CN" sz="2400" b="1" dirty="0" smtClean="0">
              <a:solidFill>
                <a:srgbClr val="FFC000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2800" dirty="0"/>
              <a:t>一、基本情况（必填）</a:t>
            </a:r>
            <a:endParaRPr lang="zh-CN" altLang="en-US" sz="280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73ED82E-9BCA-42FB-A663-CD19788D88CF}" type="slidenum">
              <a:rPr lang="zh-CN" altLang="en-US" smtClean="0"/>
            </a:fld>
            <a:r>
              <a:rPr lang="en-US" altLang="zh-CN" dirty="0"/>
              <a:t>/10</a:t>
            </a:r>
            <a:endParaRPr lang="zh-CN" altLang="en-US" dirty="0"/>
          </a:p>
        </p:txBody>
      </p:sp>
      <p:graphicFrame>
        <p:nvGraphicFramePr>
          <p:cNvPr id="7" name="表格 7"/>
          <p:cNvGraphicFramePr>
            <a:graphicFrameLocks noGrp="1"/>
          </p:cNvGraphicFramePr>
          <p:nvPr/>
        </p:nvGraphicFramePr>
        <p:xfrm>
          <a:off x="1349440" y="1616002"/>
          <a:ext cx="10657416" cy="1647801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590714"/>
                <a:gridCol w="4234375"/>
                <a:gridCol w="4832327"/>
              </a:tblGrid>
              <a:tr h="610209">
                <a:tc>
                  <a:txBody>
                    <a:bodyPr/>
                    <a:lstStyle/>
                    <a:p>
                      <a:pPr algn="l"/>
                      <a:r>
                        <a:rPr lang="zh-CN" altLang="en-US" sz="2400" b="1" i="0" u="sng" dirty="0">
                          <a:solidFill>
                            <a:srgbClr val="002060"/>
                          </a:solidFill>
                        </a:rPr>
                        <a:t>学习经历</a:t>
                      </a:r>
                      <a:endParaRPr lang="en-US" sz="2400" b="1" i="0" u="sng" dirty="0">
                        <a:solidFill>
                          <a:srgbClr val="002060"/>
                        </a:solidFill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en-US" sz="2000" b="1" dirty="0">
                        <a:solidFill>
                          <a:srgbClr val="002060"/>
                        </a:solidFill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en-US" sz="2000" b="1" dirty="0">
                        <a:solidFill>
                          <a:srgbClr val="002060"/>
                        </a:solidFill>
                        <a:latin typeface="+mj-ea"/>
                        <a:ea typeface="+mj-ea"/>
                      </a:endParaRPr>
                    </a:p>
                  </a:txBody>
                  <a:tcPr anchor="ctr"/>
                </a:tc>
              </a:tr>
              <a:tr h="604911">
                <a:tc>
                  <a:txBody>
                    <a:bodyPr/>
                    <a:lstStyle/>
                    <a:p>
                      <a:pPr algn="l"/>
                      <a:endParaRPr lang="en-US" sz="2000" b="1" dirty="0">
                        <a:solidFill>
                          <a:srgbClr val="002060"/>
                        </a:solidFill>
                        <a:latin typeface="+mj-lt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en-US" sz="2000" b="1" dirty="0">
                        <a:solidFill>
                          <a:srgbClr val="002060"/>
                        </a:solidFill>
                        <a:latin typeface="+mj-lt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altLang="zh-CN" sz="2000" b="1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432681">
                <a:tc>
                  <a:txBody>
                    <a:bodyPr/>
                    <a:lstStyle/>
                    <a:p>
                      <a:pPr marL="0" indent="0" algn="l"/>
                      <a:endParaRPr lang="en-US" sz="2000" b="1" dirty="0">
                        <a:solidFill>
                          <a:srgbClr val="002060"/>
                        </a:solidFill>
                        <a:latin typeface="+mj-lt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en-US" sz="2000" b="1" dirty="0">
                        <a:solidFill>
                          <a:srgbClr val="002060"/>
                        </a:solidFill>
                        <a:latin typeface="+mj-lt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en-US" sz="2000" b="1" dirty="0">
                        <a:solidFill>
                          <a:srgbClr val="002060"/>
                        </a:solidFill>
                        <a:latin typeface="+mj-lt"/>
                        <a:ea typeface="+mj-ea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8" name="表格 7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354455" y="4015105"/>
          <a:ext cx="10747375" cy="210058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127250"/>
                <a:gridCol w="4770755"/>
                <a:gridCol w="3849370"/>
              </a:tblGrid>
              <a:tr h="822960"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r>
                        <a:rPr lang="zh-CN" altLang="en-US" sz="2400" b="1" i="0" u="sng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实习</a:t>
                      </a:r>
                      <a:r>
                        <a:rPr lang="en-US" altLang="zh-CN" sz="2400" b="1" i="0" u="sng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zh-CN" altLang="en-US" sz="2400" b="1" i="0" u="sng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工作经历</a:t>
                      </a:r>
                      <a:endParaRPr lang="en-US" sz="2400" b="1" i="0" u="sng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b="1" dirty="0">
                        <a:solidFill>
                          <a:srgbClr val="002060"/>
                        </a:solidFill>
                        <a:latin typeface="+mj-lt"/>
                        <a:ea typeface="+mj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b="1" dirty="0">
                        <a:solidFill>
                          <a:srgbClr val="002060"/>
                        </a:solidFill>
                        <a:latin typeface="+mj-lt"/>
                        <a:ea typeface="+mj-ea"/>
                      </a:endParaRPr>
                    </a:p>
                  </a:txBody>
                  <a:tcPr/>
                </a:tc>
              </a:tr>
              <a:tr h="434340">
                <a:tc>
                  <a:txBody>
                    <a:bodyPr/>
                    <a:lstStyle/>
                    <a:p>
                      <a:endParaRPr lang="en-US" sz="2000" b="1" dirty="0">
                        <a:solidFill>
                          <a:srgbClr val="002060"/>
                        </a:solidFill>
                        <a:latin typeface="+mj-lt"/>
                        <a:ea typeface="+mj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000" b="1" dirty="0">
                          <a:solidFill>
                            <a:srgbClr val="002060"/>
                          </a:solidFill>
                          <a:latin typeface="+mj-lt"/>
                          <a:ea typeface="+mj-ea"/>
                        </a:rPr>
                        <a:t>  </a:t>
                      </a:r>
                      <a:endParaRPr lang="en-US" sz="2000" b="1" dirty="0">
                        <a:solidFill>
                          <a:srgbClr val="002060"/>
                        </a:solidFill>
                        <a:latin typeface="+mj-lt"/>
                        <a:ea typeface="+mj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b="1" dirty="0">
                        <a:solidFill>
                          <a:srgbClr val="002060"/>
                        </a:solidFill>
                        <a:latin typeface="+mj-lt"/>
                        <a:ea typeface="+mj-ea"/>
                      </a:endParaRPr>
                    </a:p>
                  </a:txBody>
                  <a:tcPr/>
                </a:tc>
              </a:tr>
              <a:tr h="447040">
                <a:tc>
                  <a:txBody>
                    <a:bodyPr/>
                    <a:lstStyle/>
                    <a:p>
                      <a:pPr marL="360680" indent="-360680"/>
                      <a:endParaRPr lang="en-US" sz="2000" b="1" dirty="0">
                        <a:solidFill>
                          <a:srgbClr val="002060"/>
                        </a:solidFill>
                        <a:latin typeface="+mj-lt"/>
                        <a:ea typeface="+mj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sz="2000" b="1" dirty="0">
                        <a:solidFill>
                          <a:srgbClr val="002060"/>
                        </a:solidFill>
                        <a:latin typeface="+mj-lt"/>
                        <a:ea typeface="+mj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b="1" dirty="0">
                        <a:solidFill>
                          <a:srgbClr val="002060"/>
                        </a:solidFill>
                        <a:latin typeface="+mj-lt"/>
                        <a:ea typeface="+mj-ea"/>
                      </a:endParaRPr>
                    </a:p>
                  </a:txBody>
                  <a:tcPr/>
                </a:tc>
              </a:tr>
              <a:tr h="396240">
                <a:tc>
                  <a:txBody>
                    <a:bodyPr/>
                    <a:lstStyle/>
                    <a:p>
                      <a:pPr marL="0" indent="0"/>
                      <a:endParaRPr lang="en-US" sz="2000" b="1" dirty="0">
                        <a:solidFill>
                          <a:srgbClr val="002060"/>
                        </a:solidFill>
                        <a:latin typeface="+mj-lt"/>
                        <a:ea typeface="+mj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sz="2000" b="1" dirty="0">
                        <a:solidFill>
                          <a:srgbClr val="002060"/>
                        </a:solidFill>
                        <a:latin typeface="+mj-lt"/>
                        <a:ea typeface="+mj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altLang="zh-CN" sz="2000" b="1" dirty="0">
                        <a:solidFill>
                          <a:srgbClr val="002060"/>
                        </a:solidFill>
                        <a:latin typeface="+mj-lt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矩形 8"/>
          <p:cNvSpPr/>
          <p:nvPr/>
        </p:nvSpPr>
        <p:spPr>
          <a:xfrm>
            <a:off x="1161729" y="2204556"/>
            <a:ext cx="7776088" cy="17297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96850">
              <a:lnSpc>
                <a:spcPct val="133000"/>
              </a:lnSpc>
            </a:pPr>
            <a:r>
              <a:rPr kumimoji="1" lang="en-US" altLang="zh-CN" sz="2000" b="1" dirty="0">
                <a:solidFill>
                  <a:srgbClr val="002060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XXXX-XXXX   </a:t>
            </a:r>
            <a:r>
              <a:rPr kumimoji="1" lang="zh-CN" altLang="en-US" sz="2000" b="1" dirty="0">
                <a:solidFill>
                  <a:srgbClr val="002060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       </a:t>
            </a:r>
            <a:r>
              <a:rPr kumimoji="1" lang="en-US" altLang="zh-CN" sz="2000" b="1" dirty="0">
                <a:solidFill>
                  <a:srgbClr val="002060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XXX</a:t>
            </a:r>
            <a:r>
              <a:rPr kumimoji="1" lang="zh-CN" altLang="en-US" sz="2000" b="1" dirty="0">
                <a:solidFill>
                  <a:srgbClr val="002060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大学         本科</a:t>
            </a:r>
            <a:endParaRPr kumimoji="1" lang="en-US" altLang="zh-CN" sz="2000" b="1" dirty="0">
              <a:solidFill>
                <a:srgbClr val="002060"/>
              </a:solidFill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196850">
              <a:lnSpc>
                <a:spcPct val="133000"/>
              </a:lnSpc>
            </a:pPr>
            <a:r>
              <a:rPr kumimoji="1" lang="en-US" altLang="zh-CN" sz="2000" b="1" dirty="0">
                <a:solidFill>
                  <a:srgbClr val="002060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XXXX-XXXX   </a:t>
            </a:r>
            <a:r>
              <a:rPr kumimoji="1" lang="zh-CN" altLang="en-US" sz="2000" b="1" dirty="0">
                <a:solidFill>
                  <a:srgbClr val="002060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       </a:t>
            </a:r>
            <a:r>
              <a:rPr kumimoji="1" lang="en-US" altLang="zh-CN" sz="2000" b="1" dirty="0">
                <a:solidFill>
                  <a:srgbClr val="002060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XXX</a:t>
            </a:r>
            <a:r>
              <a:rPr kumimoji="1" lang="zh-CN" altLang="en-US" sz="2000" b="1" dirty="0">
                <a:solidFill>
                  <a:srgbClr val="002060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大学         硕士研究生</a:t>
            </a:r>
            <a:endParaRPr kumimoji="1" lang="en-US" altLang="zh-CN" sz="2000" b="1" dirty="0">
              <a:solidFill>
                <a:srgbClr val="002060"/>
              </a:solidFill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196850">
              <a:lnSpc>
                <a:spcPct val="133000"/>
              </a:lnSpc>
            </a:pPr>
            <a:r>
              <a:rPr kumimoji="1" lang="en-US" altLang="zh-CN" sz="2000" b="1" dirty="0">
                <a:solidFill>
                  <a:srgbClr val="002060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XXXX-XXXX   </a:t>
            </a:r>
            <a:r>
              <a:rPr kumimoji="1" lang="zh-CN" altLang="en-US" sz="2000" b="1" dirty="0">
                <a:solidFill>
                  <a:srgbClr val="002060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       </a:t>
            </a:r>
            <a:r>
              <a:rPr kumimoji="1" lang="en-US" altLang="zh-CN" sz="2000" b="1" dirty="0">
                <a:solidFill>
                  <a:srgbClr val="002060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XXX</a:t>
            </a:r>
            <a:r>
              <a:rPr kumimoji="1" lang="zh-CN" altLang="en-US" sz="2000" b="1" dirty="0">
                <a:solidFill>
                  <a:srgbClr val="002060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大学         博士研究生</a:t>
            </a:r>
            <a:endParaRPr kumimoji="1" lang="en-US" altLang="zh-CN" sz="2000" b="1" dirty="0">
              <a:solidFill>
                <a:srgbClr val="002060"/>
              </a:solidFill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196850">
              <a:lnSpc>
                <a:spcPct val="133000"/>
              </a:lnSpc>
            </a:pPr>
            <a:endParaRPr kumimoji="1" lang="en-US" altLang="zh-CN" sz="2000" dirty="0">
              <a:solidFill>
                <a:schemeClr val="tx1">
                  <a:lumMod val="85000"/>
                  <a:lumOff val="15000"/>
                </a:schemeClr>
              </a:solidFill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161729" y="4651881"/>
            <a:ext cx="7776088" cy="13203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96850">
              <a:lnSpc>
                <a:spcPct val="133000"/>
              </a:lnSpc>
            </a:pPr>
            <a:r>
              <a:rPr kumimoji="1" lang="en-US" altLang="zh-CN" sz="2000" b="1" dirty="0">
                <a:solidFill>
                  <a:srgbClr val="002060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XXXX-XXXX   </a:t>
            </a:r>
            <a:r>
              <a:rPr kumimoji="1" lang="zh-CN" altLang="en-US" sz="2000" b="1" dirty="0">
                <a:solidFill>
                  <a:srgbClr val="002060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       </a:t>
            </a:r>
            <a:r>
              <a:rPr kumimoji="1" lang="en-US" altLang="zh-CN" sz="2000" b="1" dirty="0">
                <a:solidFill>
                  <a:srgbClr val="002060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XXX</a:t>
            </a:r>
            <a:r>
              <a:rPr kumimoji="1" lang="zh-CN" altLang="en-US" sz="2000" b="1" dirty="0">
                <a:solidFill>
                  <a:srgbClr val="002060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单位           职称</a:t>
            </a:r>
            <a:endParaRPr kumimoji="1" lang="en-US" altLang="zh-CN" sz="2000" b="1" dirty="0">
              <a:solidFill>
                <a:srgbClr val="002060"/>
              </a:solidFill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196850">
              <a:lnSpc>
                <a:spcPct val="133000"/>
              </a:lnSpc>
            </a:pPr>
            <a:r>
              <a:rPr kumimoji="1" lang="en-US" altLang="zh-CN" sz="2000" b="1" dirty="0">
                <a:solidFill>
                  <a:srgbClr val="002060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XXXX-XXXX   </a:t>
            </a:r>
            <a:r>
              <a:rPr kumimoji="1" lang="zh-CN" altLang="en-US" sz="2000" b="1" dirty="0">
                <a:solidFill>
                  <a:srgbClr val="002060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       </a:t>
            </a:r>
            <a:r>
              <a:rPr kumimoji="1" lang="en-US" altLang="zh-CN" sz="2000" b="1" dirty="0">
                <a:solidFill>
                  <a:srgbClr val="002060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XXX</a:t>
            </a:r>
            <a:r>
              <a:rPr kumimoji="1" lang="zh-CN" altLang="en-US" sz="2000" b="1" dirty="0">
                <a:solidFill>
                  <a:srgbClr val="002060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单位           职称</a:t>
            </a:r>
            <a:endParaRPr kumimoji="1" lang="en-US" altLang="zh-CN" sz="2000" b="1" dirty="0">
              <a:solidFill>
                <a:srgbClr val="002060"/>
              </a:solidFill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196850">
              <a:lnSpc>
                <a:spcPct val="133000"/>
              </a:lnSpc>
            </a:pPr>
            <a:r>
              <a:rPr kumimoji="1" lang="en-US" altLang="zh-CN" sz="2000" b="1" dirty="0">
                <a:solidFill>
                  <a:srgbClr val="002060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XXXX-XXXX   </a:t>
            </a:r>
            <a:r>
              <a:rPr kumimoji="1" lang="zh-CN" altLang="en-US" sz="2000" b="1" dirty="0">
                <a:solidFill>
                  <a:srgbClr val="002060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       </a:t>
            </a:r>
            <a:r>
              <a:rPr kumimoji="1" lang="en-US" altLang="zh-CN" sz="2000" b="1" dirty="0">
                <a:solidFill>
                  <a:srgbClr val="002060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XXX</a:t>
            </a:r>
            <a:r>
              <a:rPr kumimoji="1" lang="zh-CN" altLang="en-US" sz="2000" b="1" dirty="0">
                <a:solidFill>
                  <a:srgbClr val="002060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单位           职称</a:t>
            </a:r>
            <a:endParaRPr kumimoji="1" lang="en-US" altLang="zh-CN" sz="2000" b="1" dirty="0">
              <a:solidFill>
                <a:srgbClr val="002060"/>
              </a:solidFill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2800" dirty="0"/>
              <a:t>二、代表性成果（必填）</a:t>
            </a:r>
            <a:endParaRPr lang="zh-CN" altLang="en-US" sz="2800" dirty="0"/>
          </a:p>
        </p:txBody>
      </p:sp>
      <p:sp>
        <p:nvSpPr>
          <p:cNvPr id="4" name="内容占位符 2"/>
          <p:cNvSpPr txBox="1"/>
          <p:nvPr/>
        </p:nvSpPr>
        <p:spPr>
          <a:xfrm>
            <a:off x="1423309" y="1223816"/>
            <a:ext cx="10263866" cy="5891356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defRPr sz="18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1pPr>
            <a:lvl2pPr marL="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defRPr sz="16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rtl="0" eaLnBrk="1" fontAlgn="base" hangingPunct="1">
              <a:spcBef>
                <a:spcPct val="2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rtl="0" eaLnBrk="1" fontAlgn="base" hangingPunct="1">
              <a:spcBef>
                <a:spcPct val="20000"/>
              </a:spcBef>
              <a:spcAft>
                <a:spcPct val="0"/>
              </a:spcAft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45000"/>
              </a:lnSpc>
              <a:spcBef>
                <a:spcPts val="0"/>
              </a:spcBef>
            </a:pPr>
            <a:endParaRPr lang="en-US" altLang="zh-CN" sz="2000" b="1" dirty="0">
              <a:solidFill>
                <a:srgbClr val="0070C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73ED82E-9BCA-42FB-A663-CD19788D88CF}" type="slidenum">
              <a:rPr lang="zh-CN" altLang="en-US" smtClean="0"/>
            </a:fld>
            <a:r>
              <a:rPr lang="en-US" altLang="zh-CN" dirty="0"/>
              <a:t>/10</a:t>
            </a:r>
            <a:endParaRPr lang="zh-CN" altLang="en-US" dirty="0"/>
          </a:p>
        </p:txBody>
      </p:sp>
      <p:sp>
        <p:nvSpPr>
          <p:cNvPr id="5" name="文本框 4"/>
          <p:cNvSpPr txBox="1"/>
          <p:nvPr/>
        </p:nvSpPr>
        <p:spPr>
          <a:xfrm>
            <a:off x="1508847" y="1921398"/>
            <a:ext cx="9561924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zh-CN" altLang="en-US" dirty="0"/>
              <a:t>请实事求是填写，</a:t>
            </a:r>
            <a:endParaRPr kumimoji="1" lang="zh-CN" altLang="en-US" dirty="0"/>
          </a:p>
          <a:p>
            <a:pPr algn="just"/>
            <a:r>
              <a:rPr kumimoji="1" lang="zh-CN" altLang="en-US" dirty="0"/>
              <a:t>基金需括号标注是否负责人</a:t>
            </a:r>
            <a:r>
              <a:rPr kumimoji="1" lang="en-US" altLang="zh-CN" dirty="0"/>
              <a:t>;</a:t>
            </a:r>
            <a:endParaRPr kumimoji="1" lang="en-US" altLang="zh-CN" dirty="0"/>
          </a:p>
          <a:p>
            <a:pPr algn="just"/>
            <a:r>
              <a:rPr kumimoji="1" lang="zh-CN" altLang="en-US" dirty="0"/>
              <a:t>共一和共同通讯排名及非论著需要括号标注</a:t>
            </a:r>
            <a:endParaRPr kumimoji="1" lang="zh-CN" alt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2800" dirty="0"/>
              <a:t>三、其他业绩（选填）</a:t>
            </a:r>
            <a:endParaRPr lang="zh-CN" altLang="en-US" sz="2800" dirty="0"/>
          </a:p>
        </p:txBody>
      </p:sp>
      <p:sp>
        <p:nvSpPr>
          <p:cNvPr id="4" name="内容占位符 2"/>
          <p:cNvSpPr txBox="1"/>
          <p:nvPr/>
        </p:nvSpPr>
        <p:spPr>
          <a:xfrm>
            <a:off x="1423309" y="1223816"/>
            <a:ext cx="10263866" cy="5891356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defRPr sz="18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1pPr>
            <a:lvl2pPr marL="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defRPr sz="16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rtl="0" eaLnBrk="1" fontAlgn="base" hangingPunct="1">
              <a:spcBef>
                <a:spcPct val="2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rtl="0" eaLnBrk="1" fontAlgn="base" hangingPunct="1">
              <a:spcBef>
                <a:spcPct val="20000"/>
              </a:spcBef>
              <a:spcAft>
                <a:spcPct val="0"/>
              </a:spcAft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45000"/>
              </a:lnSpc>
              <a:spcBef>
                <a:spcPts val="0"/>
              </a:spcBef>
            </a:pPr>
            <a:endParaRPr lang="en-US" altLang="zh-CN" sz="2000" b="1" dirty="0">
              <a:solidFill>
                <a:srgbClr val="0070C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73ED82E-9BCA-42FB-A663-CD19788D88CF}" type="slidenum">
              <a:rPr lang="zh-CN" altLang="en-US" smtClean="0"/>
            </a:fld>
            <a:r>
              <a:rPr lang="en-US" altLang="zh-CN" dirty="0"/>
              <a:t>/10</a:t>
            </a:r>
            <a:endParaRPr lang="zh-CN" alt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2800" dirty="0"/>
              <a:t>四、未来规划（必填）</a:t>
            </a:r>
            <a:endParaRPr lang="zh-CN" altLang="en-US" sz="2800" dirty="0"/>
          </a:p>
        </p:txBody>
      </p:sp>
      <p:sp>
        <p:nvSpPr>
          <p:cNvPr id="4" name="内容占位符 2"/>
          <p:cNvSpPr txBox="1"/>
          <p:nvPr/>
        </p:nvSpPr>
        <p:spPr>
          <a:xfrm>
            <a:off x="1423309" y="1223816"/>
            <a:ext cx="10263866" cy="5891356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defRPr sz="18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1pPr>
            <a:lvl2pPr marL="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defRPr sz="16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rtl="0" eaLnBrk="1" fontAlgn="base" hangingPunct="1">
              <a:spcBef>
                <a:spcPct val="2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rtl="0" eaLnBrk="1" fontAlgn="base" hangingPunct="1">
              <a:spcBef>
                <a:spcPct val="20000"/>
              </a:spcBef>
              <a:spcAft>
                <a:spcPct val="0"/>
              </a:spcAft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45000"/>
              </a:lnSpc>
              <a:spcBef>
                <a:spcPts val="0"/>
              </a:spcBef>
            </a:pPr>
            <a:endParaRPr lang="en-US" altLang="zh-CN" sz="2000" b="1" dirty="0">
              <a:solidFill>
                <a:srgbClr val="0070C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73ED82E-9BCA-42FB-A663-CD19788D88CF}" type="slidenum">
              <a:rPr lang="zh-CN" altLang="en-US" smtClean="0"/>
            </a:fld>
            <a:r>
              <a:rPr lang="en-US" altLang="zh-CN" dirty="0"/>
              <a:t>/10</a:t>
            </a:r>
            <a:endParaRPr lang="zh-CN" alt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6"/>
          <p:cNvSpPr>
            <a:spLocks noChangeArrowheads="1"/>
          </p:cNvSpPr>
          <p:nvPr/>
        </p:nvSpPr>
        <p:spPr bwMode="auto">
          <a:xfrm>
            <a:off x="2049406" y="3428808"/>
            <a:ext cx="6246186" cy="830997"/>
          </a:xfrm>
          <a:prstGeom prst="rect">
            <a:avLst/>
          </a:prstGeom>
          <a:noFill/>
          <a:ln w="9525">
            <a:noFill/>
            <a:bevel/>
          </a:ln>
        </p:spPr>
        <p:txBody>
          <a:bodyPr wrap="square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4800" b="1" dirty="0">
                <a:ln>
                  <a:solidFill>
                    <a:srgbClr val="FFFFFF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  <a:sym typeface="微软雅黑" panose="020B0503020204020204" pitchFamily="34" charset="-122"/>
              </a:rPr>
              <a:t>感谢垂听！</a:t>
            </a:r>
            <a:endParaRPr lang="zh-CN" altLang="en-US" sz="4800" b="1" dirty="0">
              <a:ln>
                <a:solidFill>
                  <a:srgbClr val="FFFFFF"/>
                </a:solidFill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隶书" panose="02010509060101010101" pitchFamily="49" charset="-122"/>
              <a:ea typeface="隶书" panose="02010509060101010101" pitchFamily="49" charset="-122"/>
              <a:sym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TABLE_ENDDRAG_ORIGIN_RECT" val="881*165"/>
  <p:tag name="TABLE_ENDDRAG_RECT" val="106*316*881*165"/>
</p:tagLst>
</file>

<file path=ppt/tags/tag2.xml><?xml version="1.0" encoding="utf-8"?>
<p:tagLst xmlns:p="http://schemas.openxmlformats.org/presentationml/2006/main">
  <p:tag name="COMMONDATA" val="eyJoZGlkIjoiZDNiYjc4NzEyMmRjMWI5N2NhOTU4M2M2NjAyNWQzNTAifQ=="/>
</p:tagLst>
</file>

<file path=ppt/theme/theme1.xml><?xml version="1.0" encoding="utf-8"?>
<a:theme xmlns:a="http://schemas.openxmlformats.org/drawingml/2006/main" name="主题1">
  <a:themeElements>
    <a:clrScheme name="Default Design 2">
      <a:dk1>
        <a:srgbClr val="000000"/>
      </a:dk1>
      <a:lt1>
        <a:srgbClr val="FFFFFF"/>
      </a:lt1>
      <a:dk2>
        <a:srgbClr val="003399"/>
      </a:dk2>
      <a:lt2>
        <a:srgbClr val="C0C0C0"/>
      </a:lt2>
      <a:accent1>
        <a:srgbClr val="5E9CDA"/>
      </a:accent1>
      <a:accent2>
        <a:srgbClr val="93C052"/>
      </a:accent2>
      <a:accent3>
        <a:srgbClr val="FFFFFF"/>
      </a:accent3>
      <a:accent4>
        <a:srgbClr val="000000"/>
      </a:accent4>
      <a:accent5>
        <a:srgbClr val="B6CBEA"/>
      </a:accent5>
      <a:accent6>
        <a:srgbClr val="85AE49"/>
      </a:accent6>
      <a:hlink>
        <a:srgbClr val="FF9933"/>
      </a:hlink>
      <a:folHlink>
        <a:srgbClr val="855ADA"/>
      </a:folHlink>
    </a:clrScheme>
    <a:fontScheme name="ZOC">
      <a:majorFont>
        <a:latin typeface="Times New Roman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altLang="zh-CN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altLang="zh-CN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142288"/>
        </a:dk2>
        <a:lt2>
          <a:srgbClr val="C0C0C0"/>
        </a:lt2>
        <a:accent1>
          <a:srgbClr val="39998E"/>
        </a:accent1>
        <a:accent2>
          <a:srgbClr val="14CAEE"/>
        </a:accent2>
        <a:accent3>
          <a:srgbClr val="FFFFFF"/>
        </a:accent3>
        <a:accent4>
          <a:srgbClr val="000000"/>
        </a:accent4>
        <a:accent5>
          <a:srgbClr val="AECAC6"/>
        </a:accent5>
        <a:accent6>
          <a:srgbClr val="11B7D8"/>
        </a:accent6>
        <a:hlink>
          <a:srgbClr val="8963E9"/>
        </a:hlink>
        <a:folHlink>
          <a:srgbClr val="3067B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3399"/>
        </a:dk2>
        <a:lt2>
          <a:srgbClr val="C0C0C0"/>
        </a:lt2>
        <a:accent1>
          <a:srgbClr val="5E9CDA"/>
        </a:accent1>
        <a:accent2>
          <a:srgbClr val="93C052"/>
        </a:accent2>
        <a:accent3>
          <a:srgbClr val="FFFFFF"/>
        </a:accent3>
        <a:accent4>
          <a:srgbClr val="000000"/>
        </a:accent4>
        <a:accent5>
          <a:srgbClr val="B6CBEA"/>
        </a:accent5>
        <a:accent6>
          <a:srgbClr val="85AE49"/>
        </a:accent6>
        <a:hlink>
          <a:srgbClr val="FF9933"/>
        </a:hlink>
        <a:folHlink>
          <a:srgbClr val="855AD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124458"/>
        </a:dk2>
        <a:lt2>
          <a:srgbClr val="C0C0C0"/>
        </a:lt2>
        <a:accent1>
          <a:srgbClr val="98C13D"/>
        </a:accent1>
        <a:accent2>
          <a:srgbClr val="40BAD2"/>
        </a:accent2>
        <a:accent3>
          <a:srgbClr val="FFFFFF"/>
        </a:accent3>
        <a:accent4>
          <a:srgbClr val="000000"/>
        </a:accent4>
        <a:accent5>
          <a:srgbClr val="CADDAF"/>
        </a:accent5>
        <a:accent6>
          <a:srgbClr val="39A8BE"/>
        </a:accent6>
        <a:hlink>
          <a:srgbClr val="715EE6"/>
        </a:hlink>
        <a:folHlink>
          <a:srgbClr val="238DD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主题1">
  <a:themeElements>
    <a:clrScheme name="Default Design 2">
      <a:dk1>
        <a:srgbClr val="000000"/>
      </a:dk1>
      <a:lt1>
        <a:srgbClr val="FFFFFF"/>
      </a:lt1>
      <a:dk2>
        <a:srgbClr val="003399"/>
      </a:dk2>
      <a:lt2>
        <a:srgbClr val="C0C0C0"/>
      </a:lt2>
      <a:accent1>
        <a:srgbClr val="5E9CDA"/>
      </a:accent1>
      <a:accent2>
        <a:srgbClr val="93C052"/>
      </a:accent2>
      <a:accent3>
        <a:srgbClr val="FFFFFF"/>
      </a:accent3>
      <a:accent4>
        <a:srgbClr val="000000"/>
      </a:accent4>
      <a:accent5>
        <a:srgbClr val="B6CBEA"/>
      </a:accent5>
      <a:accent6>
        <a:srgbClr val="85AE49"/>
      </a:accent6>
      <a:hlink>
        <a:srgbClr val="FF9933"/>
      </a:hlink>
      <a:folHlink>
        <a:srgbClr val="855ADA"/>
      </a:folHlink>
    </a:clrScheme>
    <a:fontScheme name="ZOC">
      <a:majorFont>
        <a:latin typeface="Times New Roman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altLang="zh-CN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altLang="zh-CN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142288"/>
        </a:dk2>
        <a:lt2>
          <a:srgbClr val="C0C0C0"/>
        </a:lt2>
        <a:accent1>
          <a:srgbClr val="39998E"/>
        </a:accent1>
        <a:accent2>
          <a:srgbClr val="14CAEE"/>
        </a:accent2>
        <a:accent3>
          <a:srgbClr val="FFFFFF"/>
        </a:accent3>
        <a:accent4>
          <a:srgbClr val="000000"/>
        </a:accent4>
        <a:accent5>
          <a:srgbClr val="AECAC6"/>
        </a:accent5>
        <a:accent6>
          <a:srgbClr val="11B7D8"/>
        </a:accent6>
        <a:hlink>
          <a:srgbClr val="8963E9"/>
        </a:hlink>
        <a:folHlink>
          <a:srgbClr val="3067B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3399"/>
        </a:dk2>
        <a:lt2>
          <a:srgbClr val="C0C0C0"/>
        </a:lt2>
        <a:accent1>
          <a:srgbClr val="5E9CDA"/>
        </a:accent1>
        <a:accent2>
          <a:srgbClr val="93C052"/>
        </a:accent2>
        <a:accent3>
          <a:srgbClr val="FFFFFF"/>
        </a:accent3>
        <a:accent4>
          <a:srgbClr val="000000"/>
        </a:accent4>
        <a:accent5>
          <a:srgbClr val="B6CBEA"/>
        </a:accent5>
        <a:accent6>
          <a:srgbClr val="85AE49"/>
        </a:accent6>
        <a:hlink>
          <a:srgbClr val="FF9933"/>
        </a:hlink>
        <a:folHlink>
          <a:srgbClr val="855AD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124458"/>
        </a:dk2>
        <a:lt2>
          <a:srgbClr val="C0C0C0"/>
        </a:lt2>
        <a:accent1>
          <a:srgbClr val="98C13D"/>
        </a:accent1>
        <a:accent2>
          <a:srgbClr val="40BAD2"/>
        </a:accent2>
        <a:accent3>
          <a:srgbClr val="FFFFFF"/>
        </a:accent3>
        <a:accent4>
          <a:srgbClr val="000000"/>
        </a:accent4>
        <a:accent5>
          <a:srgbClr val="CADDAF"/>
        </a:accent5>
        <a:accent6>
          <a:srgbClr val="39A8BE"/>
        </a:accent6>
        <a:hlink>
          <a:srgbClr val="715EE6"/>
        </a:hlink>
        <a:folHlink>
          <a:srgbClr val="238DD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390</Words>
  <Application>WPS 演示</Application>
  <PresentationFormat>宽屏</PresentationFormat>
  <Paragraphs>43</Paragraphs>
  <Slides>6</Slides>
  <Notes>8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6</vt:i4>
      </vt:variant>
    </vt:vector>
  </HeadingPairs>
  <TitlesOfParts>
    <vt:vector size="17" baseType="lpstr">
      <vt:lpstr>Arial</vt:lpstr>
      <vt:lpstr>宋体</vt:lpstr>
      <vt:lpstr>Wingdings</vt:lpstr>
      <vt:lpstr>Arial</vt:lpstr>
      <vt:lpstr>微软雅黑</vt:lpstr>
      <vt:lpstr>Times New Roman</vt:lpstr>
      <vt:lpstr>隶书</vt:lpstr>
      <vt:lpstr>Arial Unicode MS</vt:lpstr>
      <vt:lpstr>等线</vt:lpstr>
      <vt:lpstr>主题1</vt:lpstr>
      <vt:lpstr>1_主题1</vt:lpstr>
      <vt:lpstr>PowerPoint 演示文稿</vt:lpstr>
      <vt:lpstr>一、基本情况（必填）</vt:lpstr>
      <vt:lpstr>二、代表性成果（必填）</vt:lpstr>
      <vt:lpstr>三、其他业绩（选填）</vt:lpstr>
      <vt:lpstr>四、未来规划（必填）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人工智能研发部团队PPT要求</dc:title>
  <dc:creator>林浩添</dc:creator>
  <cp:lastModifiedBy>茜茜</cp:lastModifiedBy>
  <cp:revision>1480</cp:revision>
  <dcterms:created xsi:type="dcterms:W3CDTF">2019-09-25T11:56:00Z</dcterms:created>
  <dcterms:modified xsi:type="dcterms:W3CDTF">2026-09-01T02:13:37Z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3AB495256BB94D28AC5761C1FC870223_13</vt:lpwstr>
  </property>
  <property fmtid="{D5CDD505-2E9C-101B-9397-08002B2CF9AE}" pid="3" name="KSOProductBuildVer">
    <vt:lpwstr>2052-12.1.0.28043</vt:lpwstr>
  </property>
</Properties>
</file>